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8" r:id="rId16"/>
    <p:sldId id="269" r:id="rId17"/>
    <p:sldId id="275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90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24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89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 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 We beslissen aan welke samenwerkvaardigheid we als team willen werken.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thema van de tekst bepalen d.m.v. het lezen van de titel en de achterkant.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55963" y="2606278"/>
            <a:ext cx="1923591" cy="2343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955" y="2606279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moeilijk woord gebruik maken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voorkennis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 de betekenis afleiden uit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72409" y="2298501"/>
            <a:ext cx="1923591" cy="2343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293" y="2298502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09180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 t/m 28 en memo’s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plakken.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 aan je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01463" y="416134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 t/m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bladzijde 21 t/m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557" y="513974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32" y="4874388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199" y="296940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199" y="4814524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Werkblad ‘betekenisvolle 	zinnen’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schrijf-/tekenopdracht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3815601" y="2832202"/>
            <a:ext cx="1923591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71734" y="1968248"/>
            <a:ext cx="1923591" cy="2343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632" y="1968249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01463" y="92206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01463" y="2424445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68" y="1429892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69" y="3038143"/>
            <a:ext cx="492125" cy="467207"/>
          </a:xfrm>
          <a:prstGeom prst="rect">
            <a:avLst/>
          </a:prstGeom>
        </p:spPr>
      </p:pic>
      <p:sp>
        <p:nvSpPr>
          <p:cNvPr id="15" name="Tekstvak 9"/>
          <p:cNvSpPr txBox="1"/>
          <p:nvPr/>
        </p:nvSpPr>
        <p:spPr>
          <a:xfrm>
            <a:off x="695326" y="908050"/>
            <a:ext cx="4306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	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spreekwoord zoeken met het woord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tand, tanden of mond.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395" y="3034437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studiewijzer maken met een spreekwoord.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73084" y="1990726"/>
            <a:ext cx="1923591" cy="2343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777" y="1990726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272393"/>
            <a:ext cx="1079938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Afvinklijst les 5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 op een A4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op de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2112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71280" y="2023460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79" y="2126194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60" y="368685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21" y="2337878"/>
            <a:ext cx="5233177" cy="32436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4314845" y="3681989"/>
            <a:ext cx="1261545" cy="1536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057" y="3686979"/>
            <a:ext cx="1270090" cy="15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0"/>
          <p:cNvSpPr txBox="1"/>
          <p:nvPr/>
        </p:nvSpPr>
        <p:spPr>
          <a:xfrm>
            <a:off x="695325" y="1532650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heb je de afgelopen tijd gedaan?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 plekje.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Favoriet spel.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532650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14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4140314"/>
            <a:ext cx="2401665" cy="1571782"/>
          </a:xfrm>
          <a:prstGeom prst="rect">
            <a:avLst/>
          </a:prstGeom>
        </p:spPr>
      </p:pic>
      <p:sp>
        <p:nvSpPr>
          <p:cNvPr id="1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1" y="1443974"/>
            <a:ext cx="647520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94" y="1935601"/>
            <a:ext cx="551985" cy="524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72409" y="1443974"/>
            <a:ext cx="1923591" cy="2343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877" y="1443974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geruzie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heelal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punthoofd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inschrijving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onverwacht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advertentie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verloofde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gedachte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volkstuintje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indringer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fik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vocht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587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88450" y="1449388"/>
            <a:ext cx="1060380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5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Afmaken teamposter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8845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593" y="2830631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3065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619" y="3352842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bij een moeilijk woord gebruik maken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mijn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voorkennis of de betekenis afleiden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572409" y="2333619"/>
            <a:ext cx="1923591" cy="2343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536" y="2333620"/>
            <a:ext cx="1942928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136313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t/m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844482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 aan je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161501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bladzijde 13 t/m 20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t/m 20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bladzijde 13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268763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02" y="473306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458636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85074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681" y="3227195"/>
            <a:ext cx="4168859" cy="27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2403</TotalTime>
  <Words>947</Words>
  <Application>Microsoft Office PowerPoint</Application>
  <PresentationFormat>Widescreen</PresentationFormat>
  <Paragraphs>269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155</cp:revision>
  <dcterms:created xsi:type="dcterms:W3CDTF">2017-07-26T14:05:48Z</dcterms:created>
  <dcterms:modified xsi:type="dcterms:W3CDTF">2022-08-03T12:16:12Z</dcterms:modified>
</cp:coreProperties>
</file>